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98" y="-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E691D74-B657-4A53-8F38-D64E3DCB6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B77E0DC-449A-4983-ADA9-FFB894419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216A5A9-0279-454B-8C6B-7403CD9A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7F0D900-9B0F-43A8-96A7-0DE4EFD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3DCE7FF-8070-4DF7-B321-ACBE2D77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8753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00B02E-2712-4377-8E91-A5BA5251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8CAE2112-6E66-4EEF-91E2-C7BF56952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D666EB9-95CB-4803-B987-07BAA239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34E6F12-0EAC-4054-B80B-DC1E008F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30E48A8-B6C3-42A7-AF7F-B3682588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125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0137D1DA-2861-448F-8F7B-C066387D6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8405AF32-C14F-4B3E-8051-545032822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FB78A62-6601-40D4-8B78-BEF217F5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6E02B8A-91BC-4824-B069-B5978483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E422C88-EF88-496E-8AC3-CAE7D467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22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1A8FAF-E7C4-4E9E-91EA-431C5770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31D85F-BBF1-47D4-A817-9BE6C0DD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8AB28D-8348-4972-8BDC-B348B2FF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565655B-DECE-44F2-9DB9-575D5487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7BE8BAB-0EAF-44F2-A42D-600661AD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786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EA8638-291B-4E2C-B206-EC45C2C8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680333C-145A-40FD-BEA6-B9277813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25DD0F-48F6-48D5-BE71-CC1094F0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36977B2-044F-44F4-A139-CE1BD790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5A93CB3-EC51-4F15-B204-AEDEA073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618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5E291EB-1E47-4E61-B9E7-B6BC01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B3383F6-E9BB-437F-8569-336AB224F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AF6E172-48DE-4A4E-A43E-D87AC9B2A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E06A90E7-1098-4594-B4FA-B085F752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9242887-79E9-46B8-9186-7796D187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46D434D-0DEB-47A7-BA0A-F05486EA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1631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A72793-8EDE-4E27-A0A3-1B1D14CE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AF851A2-CF5E-4777-9453-E7FCC744C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0CD5918-175F-464E-8D1C-219B0629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395DD9A-AAA1-4146-8909-9D4E5741A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CB79251-037F-47A4-8F17-F6F32AB08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568E810A-7A6B-4330-AD7E-9829F670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DDF90122-2EB0-45F1-B9D2-69A11DE8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26D98C65-2876-49BB-844A-6CBCB5E3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890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C476E7-2408-49A6-AAAA-1E995B57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2424F7F-CBE9-41E1-9475-FDF0A2A6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9150649-C263-4455-B95B-04E170F8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939E62-3F4F-4F35-BCA7-4FD5412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824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5C608AA1-F15B-494D-B64C-EC672EF4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4740169-A972-4460-A4F3-C76F9EF6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3DE76A0-F7F8-449F-866D-C68C3B77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8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7E06A8-CD75-4F21-AC35-7F2D910D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D20D25F-A6EE-4E76-A063-DE5CEC84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AC5876C-FF4B-4B9A-AA8F-46B3A871D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B0E38C0-3E11-4C07-B001-D6CCAF12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C0D2857-B9BF-4105-A295-07D2AE04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527F1FF-3CB0-4814-8DAF-5346EC50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44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AC98A8-345D-40E9-8FC1-169A2C33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4443B6D-9927-4708-8294-B33CE8C35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69AB80F-0A2E-47BE-A650-F59E7574E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69C01E8-E13A-4460-9C0E-800504AB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1A95483-FD30-4CD2-8A78-CB4C5A1A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7532E8C-24DC-48EE-8D8B-4EA6712B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948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3509F0C1-4E74-41D8-B96F-B331F002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B74B293-15DE-43E4-85A2-59CCE53F8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1743503-6888-45B5-B519-2AA1480FA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343B-4737-4B13-B12C-EBCE59297004}" type="datetimeFigureOut">
              <a:rPr lang="fr-FR" smtClean="0"/>
              <a:pPr/>
              <a:t>04/08/2024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2CCF8F8-4420-4A8F-B123-1EC4E904C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995B753-3503-40A3-98DD-A0F940195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E835-0809-449B-92E1-34C84D6B94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8726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07D5981-D3BE-441C-BA31-8EAACD4A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9790" y="1016281"/>
            <a:ext cx="5259859" cy="25331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380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39700">
                    <a:srgbClr val="FF00FF">
                      <a:alpha val="40000"/>
                    </a:srgbClr>
                  </a:glow>
                </a:effectLst>
                <a:latin typeface="Street Reich" panose="02000500000000000000" pitchFamily="2" charset="0"/>
              </a:rPr>
              <a:t>J</a:t>
            </a:r>
            <a:r>
              <a:rPr lang="fr-FR" sz="1380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39700">
                    <a:srgbClr val="FF00FF">
                      <a:alpha val="40000"/>
                    </a:srgbClr>
                  </a:glow>
                </a:effectLst>
              </a:rPr>
              <a:t>-</a:t>
            </a:r>
            <a:r>
              <a:rPr lang="fr-FR" sz="1380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39700">
                    <a:srgbClr val="FF00FF">
                      <a:alpha val="40000"/>
                    </a:srgbClr>
                  </a:glow>
                </a:effectLst>
                <a:latin typeface="Street Reich" panose="02000500000000000000" pitchFamily="2" charset="0"/>
              </a:rPr>
              <a:t>41</a:t>
            </a:r>
            <a:endParaRPr lang="fr-FR" sz="13800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glow rad="139700">
                  <a:srgbClr val="FF00FF">
                    <a:alpha val="40000"/>
                  </a:srgbClr>
                </a:glow>
              </a:effectLst>
              <a:latin typeface="Street Reich" panose="02000500000000000000" pitchFamily="2" charset="0"/>
            </a:endParaRPr>
          </a:p>
        </p:txBody>
      </p:sp>
      <p:sp>
        <p:nvSpPr>
          <p:cNvPr id="6" name="Rectangle : coins arrondis 17">
            <a:extLst>
              <a:ext uri="{FF2B5EF4-FFF2-40B4-BE49-F238E27FC236}">
                <a16:creationId xmlns="" xmlns:a16="http://schemas.microsoft.com/office/drawing/2014/main" id="{4DC89738-2DA2-4803-B2DA-A78C03E50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426" y="3449026"/>
            <a:ext cx="2158314" cy="589575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ENFANTS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de 14h</a:t>
            </a:r>
            <a:endParaRPr kumimoji="0" lang="fr-FR" altLang="fr-FR" sz="1500" b="0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 : coins arrondis 17">
            <a:extLst>
              <a:ext uri="{FF2B5EF4-FFF2-40B4-BE49-F238E27FC236}">
                <a16:creationId xmlns="" xmlns:a16="http://schemas.microsoft.com/office/drawing/2014/main" id="{AE4164B7-D360-4360-A0A5-FCC8945A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426" y="4899175"/>
            <a:ext cx="2158314" cy="751986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ADULTE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relais par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18h-20h</a:t>
            </a:r>
            <a:endParaRPr kumimoji="0" lang="fr-FR" altLang="fr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D7209181-0CD3-4938-ACE4-C71020C012B9}"/>
              </a:ext>
            </a:extLst>
          </p:cNvPr>
          <p:cNvSpPr txBox="1">
            <a:spLocks/>
          </p:cNvSpPr>
          <p:nvPr/>
        </p:nvSpPr>
        <p:spPr>
          <a:xfrm>
            <a:off x="8480539" y="4038601"/>
            <a:ext cx="3328087" cy="63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FF00FF"/>
                </a:solidFill>
              </a:rPr>
              <a:t>Autorisation parentale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FF00FF"/>
                </a:solidFill>
              </a:rPr>
              <a:t>+ certificat médical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257192A2-54C0-41EB-B11C-65AC2C93D515}"/>
              </a:ext>
            </a:extLst>
          </p:cNvPr>
          <p:cNvSpPr txBox="1">
            <a:spLocks/>
          </p:cNvSpPr>
          <p:nvPr/>
        </p:nvSpPr>
        <p:spPr>
          <a:xfrm>
            <a:off x="8480538" y="5651161"/>
            <a:ext cx="3328087" cy="634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FF00FF"/>
                </a:solidFill>
              </a:rPr>
              <a:t>Licence ou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FF00FF"/>
                </a:solidFill>
              </a:rPr>
              <a:t>certificat médical</a:t>
            </a:r>
          </a:p>
          <a:p>
            <a:pPr>
              <a:lnSpc>
                <a:spcPct val="110000"/>
              </a:lnSpc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158ED08-448F-E3F9-4C51-9E94AFBF31A1}"/>
              </a:ext>
            </a:extLst>
          </p:cNvPr>
          <p:cNvSpPr/>
          <p:nvPr/>
        </p:nvSpPr>
        <p:spPr>
          <a:xfrm rot="19996722">
            <a:off x="8391090" y="3176925"/>
            <a:ext cx="1348670" cy="350941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</a:rPr>
              <a:t>GRATUIT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8D9E8F-EE70-B597-523F-08CE7A4BBEEB}"/>
              </a:ext>
            </a:extLst>
          </p:cNvPr>
          <p:cNvSpPr/>
          <p:nvPr/>
        </p:nvSpPr>
        <p:spPr>
          <a:xfrm>
            <a:off x="1382537" y="5358717"/>
            <a:ext cx="5582597" cy="1098879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INSCRIPTIONS EN LIGNE</a:t>
            </a:r>
          </a:p>
          <a:p>
            <a:pPr algn="ctr"/>
            <a:r>
              <a:rPr lang="fr-FR" sz="32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Uniteamcycling.com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A5F2A30-0AFB-7CD8-EC2A-9540747B73BE}"/>
              </a:ext>
            </a:extLst>
          </p:cNvPr>
          <p:cNvSpPr txBox="1"/>
          <p:nvPr/>
        </p:nvSpPr>
        <p:spPr>
          <a:xfrm>
            <a:off x="3750435" y="1267185"/>
            <a:ext cx="873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Eras Bold ITC" panose="020B0907030504020204" pitchFamily="34" charset="0"/>
              </a:rPr>
              <a:t>SAMEDI 14 SEPTEMBRE 2024</a:t>
            </a:r>
            <a:endParaRPr lang="fr-FR" sz="32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ST-JUST-ST- RAMBERT (42)</a:t>
            </a:r>
            <a:endParaRPr lang="fr-FR" sz="9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11924DBE-AA6D-D50B-A646-B43D58E7F51C}"/>
              </a:ext>
            </a:extLst>
          </p:cNvPr>
          <p:cNvSpPr txBox="1"/>
          <p:nvPr/>
        </p:nvSpPr>
        <p:spPr>
          <a:xfrm>
            <a:off x="5140069" y="-51291"/>
            <a:ext cx="5953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U</a:t>
            </a:r>
            <a:r>
              <a:rPr lang="fr-FR" sz="8000" dirty="0">
                <a:ln>
                  <a:solidFill>
                    <a:srgbClr val="FF00FF"/>
                  </a:solidFill>
                </a:ln>
                <a:solidFill>
                  <a:schemeClr val="bg2">
                    <a:lumMod val="10000"/>
                  </a:schemeClr>
                </a:solidFill>
                <a:latin typeface="Street Reich" panose="02000500000000000000" pitchFamily="2" charset="0"/>
              </a:rPr>
              <a:t>RBAN V</a:t>
            </a:r>
            <a:r>
              <a:rPr lang="fr-FR" sz="88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TT</a:t>
            </a:r>
            <a:endParaRPr lang="fr-FR" sz="2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Dirty Streets" panose="020005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52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07D5981-D3BE-441C-BA31-8EAACD4A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5279" y="1918434"/>
            <a:ext cx="3495038" cy="3135386"/>
          </a:xfrm>
          <a:effectLst>
            <a:glow rad="228600">
              <a:srgbClr val="FF00FF">
                <a:alpha val="4000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FR" sz="239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  <a:latin typeface="Street Reich" panose="02000500000000000000" pitchFamily="2" charset="0"/>
              </a:rPr>
              <a:t>2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257192A2-54C0-41EB-B11C-65AC2C93D515}"/>
              </a:ext>
            </a:extLst>
          </p:cNvPr>
          <p:cNvSpPr txBox="1">
            <a:spLocks/>
          </p:cNvSpPr>
          <p:nvPr/>
        </p:nvSpPr>
        <p:spPr>
          <a:xfrm>
            <a:off x="2466054" y="2175564"/>
            <a:ext cx="3328087" cy="1626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21600" b="1" dirty="0">
                <a:ln>
                  <a:solidFill>
                    <a:srgbClr val="FF00FF"/>
                  </a:solidFill>
                </a:ln>
              </a:rPr>
              <a:t>Coureurs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21600" b="1" dirty="0">
                <a:ln>
                  <a:solidFill>
                    <a:srgbClr val="FF00FF"/>
                  </a:solidFill>
                </a:ln>
              </a:rPr>
              <a:t>Heures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21600" b="1" dirty="0">
                <a:ln>
                  <a:solidFill>
                    <a:srgbClr val="FF00FF"/>
                  </a:solidFill>
                </a:ln>
              </a:rPr>
              <a:t>Kilomètres</a:t>
            </a:r>
          </a:p>
          <a:p>
            <a:pPr>
              <a:lnSpc>
                <a:spcPct val="110000"/>
              </a:lnSpc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8D9E8F-EE70-B597-523F-08CE7A4BBEEB}"/>
              </a:ext>
            </a:extLst>
          </p:cNvPr>
          <p:cNvSpPr/>
          <p:nvPr/>
        </p:nvSpPr>
        <p:spPr>
          <a:xfrm>
            <a:off x="345891" y="669013"/>
            <a:ext cx="5457041" cy="1089805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INSCRIPTIONS EN LIGNE</a:t>
            </a:r>
          </a:p>
          <a:p>
            <a:pPr algn="ctr"/>
            <a:r>
              <a:rPr lang="fr-FR" sz="28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Uniteamcycling.com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F9C1AD4-23EC-E123-F54B-3DA716BCCC25}"/>
              </a:ext>
            </a:extLst>
          </p:cNvPr>
          <p:cNvSpPr txBox="1"/>
          <p:nvPr/>
        </p:nvSpPr>
        <p:spPr>
          <a:xfrm>
            <a:off x="6823108" y="906140"/>
            <a:ext cx="60222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Eras Bold ITC" panose="020B0907030504020204" pitchFamily="34" charset="0"/>
              </a:rPr>
              <a:t>SAMEDI 14 SEPTEMBRE 2024</a:t>
            </a:r>
            <a:endParaRPr lang="fr-FR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ST-JUST-ST- RAMBERT (42)</a:t>
            </a:r>
            <a:endParaRPr lang="fr-FR" sz="5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AC1DBD9-3586-46E5-D152-D2943E64A9F1}"/>
              </a:ext>
            </a:extLst>
          </p:cNvPr>
          <p:cNvSpPr txBox="1"/>
          <p:nvPr/>
        </p:nvSpPr>
        <p:spPr>
          <a:xfrm>
            <a:off x="7851145" y="109241"/>
            <a:ext cx="410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U</a:t>
            </a:r>
            <a:r>
              <a:rPr lang="fr-FR" sz="5400" dirty="0">
                <a:ln>
                  <a:solidFill>
                    <a:srgbClr val="FF00FF"/>
                  </a:solidFill>
                </a:ln>
                <a:solidFill>
                  <a:schemeClr val="bg2">
                    <a:lumMod val="10000"/>
                  </a:schemeClr>
                </a:solidFill>
                <a:latin typeface="Street Reich" panose="02000500000000000000" pitchFamily="2" charset="0"/>
              </a:rPr>
              <a:t>RBAN V</a:t>
            </a:r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TT</a:t>
            </a:r>
            <a:endParaRPr lang="fr-FR" sz="1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Dirty Streets" panose="020005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49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="" xmlns:a16="http://schemas.microsoft.com/office/drawing/2014/main" id="{907D5981-D3BE-441C-BA31-8EAACD4A374E}"/>
              </a:ext>
            </a:extLst>
          </p:cNvPr>
          <p:cNvSpPr>
            <a:spLocks noGrp="1"/>
          </p:cNvSpPr>
          <p:nvPr/>
        </p:nvSpPr>
        <p:spPr>
          <a:xfrm>
            <a:off x="-1058800" y="1521693"/>
            <a:ext cx="8809204" cy="1339116"/>
          </a:xfrm>
          <a:prstGeom prst="rect">
            <a:avLst/>
          </a:prstGeom>
          <a:effectLst>
            <a:glow rad="228600">
              <a:srgbClr val="FF00FF">
                <a:alpha val="40000"/>
              </a:srgbClr>
            </a:glow>
          </a:effectLst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239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  <a:latin typeface="Sports World" panose="02000503020000020004" pitchFamily="2" charset="0"/>
              </a:rPr>
              <a:t>ESCALIERS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257192A2-54C0-41EB-B11C-65AC2C93D515}"/>
              </a:ext>
            </a:extLst>
          </p:cNvPr>
          <p:cNvSpPr txBox="1">
            <a:spLocks/>
          </p:cNvSpPr>
          <p:nvPr/>
        </p:nvSpPr>
        <p:spPr>
          <a:xfrm>
            <a:off x="225122" y="2621129"/>
            <a:ext cx="5133502" cy="2398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21600" b="1" dirty="0">
                <a:ln>
                  <a:solidFill>
                    <a:srgbClr val="FF00FF"/>
                  </a:solidFill>
                </a:ln>
              </a:rPr>
              <a:t>Peu techniques et échappatoires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21600" b="1" dirty="0">
                <a:ln>
                  <a:solidFill>
                    <a:srgbClr val="FF00FF"/>
                  </a:solidFill>
                </a:ln>
              </a:rPr>
              <a:t>Ouvert à tous ! </a:t>
            </a:r>
          </a:p>
          <a:p>
            <a:pPr>
              <a:lnSpc>
                <a:spcPct val="110000"/>
              </a:lnSpc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8D9E8F-EE70-B597-523F-08CE7A4BBEEB}"/>
              </a:ext>
            </a:extLst>
          </p:cNvPr>
          <p:cNvSpPr/>
          <p:nvPr/>
        </p:nvSpPr>
        <p:spPr>
          <a:xfrm>
            <a:off x="346940" y="5336307"/>
            <a:ext cx="5133502" cy="1004080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INSCRIPTIONS EN LIGNE</a:t>
            </a:r>
          </a:p>
          <a:p>
            <a:pPr algn="ctr"/>
            <a:r>
              <a:rPr lang="fr-FR" sz="28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Uniteamcycling.com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80B091B-BC1B-83DC-9BAF-26C33067D77F}"/>
              </a:ext>
            </a:extLst>
          </p:cNvPr>
          <p:cNvSpPr txBox="1"/>
          <p:nvPr/>
        </p:nvSpPr>
        <p:spPr>
          <a:xfrm>
            <a:off x="6849615" y="906140"/>
            <a:ext cx="60222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Eras Bold ITC" panose="020B0907030504020204" pitchFamily="34" charset="0"/>
              </a:rPr>
              <a:t>SAMEDI 14 SEPTEMBRE 2024</a:t>
            </a:r>
            <a:endParaRPr lang="fr-FR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ST-JUST-ST- RAMBERT (42)</a:t>
            </a:r>
            <a:endParaRPr lang="fr-FR" sz="500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AA17ADD-EC9A-D4F2-3C69-537DA564AD73}"/>
              </a:ext>
            </a:extLst>
          </p:cNvPr>
          <p:cNvSpPr txBox="1"/>
          <p:nvPr/>
        </p:nvSpPr>
        <p:spPr>
          <a:xfrm>
            <a:off x="7877652" y="109241"/>
            <a:ext cx="410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U</a:t>
            </a:r>
            <a:r>
              <a:rPr lang="fr-FR" sz="5400" dirty="0">
                <a:ln>
                  <a:solidFill>
                    <a:srgbClr val="FF00FF"/>
                  </a:solidFill>
                </a:ln>
                <a:solidFill>
                  <a:schemeClr val="bg2">
                    <a:lumMod val="10000"/>
                  </a:schemeClr>
                </a:solidFill>
                <a:latin typeface="Street Reich" panose="02000500000000000000" pitchFamily="2" charset="0"/>
              </a:rPr>
              <a:t>RBAN V</a:t>
            </a:r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TT</a:t>
            </a:r>
            <a:endParaRPr lang="fr-FR" sz="1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Dirty Streets" panose="020005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3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07D5981-D3BE-441C-BA31-8EAACD4A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41" y="2008090"/>
            <a:ext cx="5713439" cy="2418136"/>
          </a:xfrm>
          <a:effectLst>
            <a:glow rad="101600">
              <a:srgbClr val="FF00FF">
                <a:alpha val="60000"/>
              </a:srgbClr>
            </a:glow>
          </a:effectLst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fr-FR" sz="239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  <a:latin typeface="Sports World" panose="02000503020000020004" pitchFamily="2" charset="0"/>
              </a:rPr>
              <a:t>EQUIPES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257192A2-54C0-41EB-B11C-65AC2C93D515}"/>
              </a:ext>
            </a:extLst>
          </p:cNvPr>
          <p:cNvSpPr txBox="1">
            <a:spLocks/>
          </p:cNvSpPr>
          <p:nvPr/>
        </p:nvSpPr>
        <p:spPr>
          <a:xfrm>
            <a:off x="636611" y="3343275"/>
            <a:ext cx="6022223" cy="4087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9200" b="1" dirty="0">
                <a:ln>
                  <a:solidFill>
                    <a:srgbClr val="FF00FF"/>
                  </a:solidFill>
                </a:ln>
              </a:rPr>
              <a:t>Féminines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9200" b="1" dirty="0">
                <a:ln>
                  <a:solidFill>
                    <a:srgbClr val="FF00FF"/>
                  </a:solidFill>
                </a:ln>
              </a:rPr>
              <a:t>Mixtes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9200" b="1" dirty="0">
                <a:ln>
                  <a:solidFill>
                    <a:srgbClr val="FF00FF"/>
                  </a:solidFill>
                </a:ln>
              </a:rPr>
              <a:t>Hommes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9200" b="1" dirty="0">
                <a:ln>
                  <a:solidFill>
                    <a:srgbClr val="FF00FF"/>
                  </a:solidFill>
                </a:ln>
              </a:rPr>
              <a:t>Electriques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9200" b="1" dirty="0">
                <a:ln>
                  <a:solidFill>
                    <a:srgbClr val="FF00FF"/>
                  </a:solidFill>
                </a:ln>
              </a:rPr>
              <a:t>Pontrambertoises</a:t>
            </a:r>
          </a:p>
          <a:p>
            <a:pPr>
              <a:lnSpc>
                <a:spcPct val="110000"/>
              </a:lnSpc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8D9E8F-EE70-B597-523F-08CE7A4BBEEB}"/>
              </a:ext>
            </a:extLst>
          </p:cNvPr>
          <p:cNvSpPr/>
          <p:nvPr/>
        </p:nvSpPr>
        <p:spPr>
          <a:xfrm>
            <a:off x="381017" y="261696"/>
            <a:ext cx="4641558" cy="1275556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INSCRIPTIONS EN LIGNE</a:t>
            </a:r>
          </a:p>
          <a:p>
            <a:pPr algn="ctr"/>
            <a:r>
              <a:rPr lang="fr-FR" sz="28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Uniteamcycling.com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3BDCEDC-7B49-D4F6-9417-9F08FA23AFD0}"/>
              </a:ext>
            </a:extLst>
          </p:cNvPr>
          <p:cNvSpPr txBox="1"/>
          <p:nvPr/>
        </p:nvSpPr>
        <p:spPr>
          <a:xfrm>
            <a:off x="6995389" y="6034731"/>
            <a:ext cx="60222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Eras Bold ITC" panose="020B0907030504020204" pitchFamily="34" charset="0"/>
              </a:rPr>
              <a:t>SAMEDI 14 SEPTEMBRE 2024</a:t>
            </a:r>
            <a:endParaRPr lang="fr-FR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ST-JUST-ST- RAMBERT (42)</a:t>
            </a:r>
            <a:endParaRPr lang="fr-FR" sz="5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735C315-CBD6-CC34-51F8-67ABEDFD1A99}"/>
              </a:ext>
            </a:extLst>
          </p:cNvPr>
          <p:cNvSpPr txBox="1"/>
          <p:nvPr/>
        </p:nvSpPr>
        <p:spPr>
          <a:xfrm>
            <a:off x="8023426" y="5237832"/>
            <a:ext cx="410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U</a:t>
            </a:r>
            <a:r>
              <a:rPr lang="fr-FR" sz="5400" dirty="0">
                <a:ln>
                  <a:solidFill>
                    <a:srgbClr val="FF00FF"/>
                  </a:solidFill>
                </a:ln>
                <a:solidFill>
                  <a:schemeClr val="bg2">
                    <a:lumMod val="10000"/>
                  </a:schemeClr>
                </a:solidFill>
                <a:latin typeface="Street Reich" panose="02000500000000000000" pitchFamily="2" charset="0"/>
              </a:rPr>
              <a:t>RBAN V</a:t>
            </a:r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TT</a:t>
            </a:r>
            <a:endParaRPr lang="fr-FR" sz="1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Dirty Streets" panose="020005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47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07D5981-D3BE-441C-BA31-8EAACD4A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35" y="2616578"/>
            <a:ext cx="6672565" cy="162484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fr-FR" sz="239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  <a:latin typeface="Sports World" panose="02000503020000020004" pitchFamily="2" charset="0"/>
              </a:rPr>
              <a:t>ENFANTS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257192A2-54C0-41EB-B11C-65AC2C93D515}"/>
              </a:ext>
            </a:extLst>
          </p:cNvPr>
          <p:cNvSpPr txBox="1">
            <a:spLocks/>
          </p:cNvSpPr>
          <p:nvPr/>
        </p:nvSpPr>
        <p:spPr>
          <a:xfrm>
            <a:off x="528335" y="4064719"/>
            <a:ext cx="6958315" cy="2314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5000" b="1" dirty="0">
                <a:ln>
                  <a:solidFill>
                    <a:srgbClr val="FF00FF"/>
                  </a:solidFill>
                </a:ln>
              </a:rPr>
              <a:t>Parcours faciles dès 5 ans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5000" b="1" dirty="0">
                <a:ln>
                  <a:solidFill>
                    <a:srgbClr val="FF00FF"/>
                  </a:solidFill>
                </a:ln>
              </a:rPr>
              <a:t>Escaliers simples à partir de 10 ans</a:t>
            </a:r>
          </a:p>
          <a:p>
            <a:pPr>
              <a:lnSpc>
                <a:spcPct val="110000"/>
              </a:lnSpc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8D9E8F-EE70-B597-523F-08CE7A4BBEEB}"/>
              </a:ext>
            </a:extLst>
          </p:cNvPr>
          <p:cNvSpPr/>
          <p:nvPr/>
        </p:nvSpPr>
        <p:spPr>
          <a:xfrm>
            <a:off x="528335" y="261695"/>
            <a:ext cx="6022223" cy="1259997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INSCRIPTIONS EN LIGNE</a:t>
            </a:r>
          </a:p>
          <a:p>
            <a:pPr algn="ctr"/>
            <a:r>
              <a:rPr lang="fr-FR" sz="32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Uniteamcycling.com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0577A37-EEDE-A211-4519-07D4D53C9D94}"/>
              </a:ext>
            </a:extLst>
          </p:cNvPr>
          <p:cNvSpPr txBox="1"/>
          <p:nvPr/>
        </p:nvSpPr>
        <p:spPr>
          <a:xfrm>
            <a:off x="6677336" y="906140"/>
            <a:ext cx="60222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Eras Bold ITC" panose="020B0907030504020204" pitchFamily="34" charset="0"/>
              </a:rPr>
              <a:t>SAMEDI 14 SEPTEMBRE 2024</a:t>
            </a:r>
            <a:endParaRPr lang="fr-FR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ST-JUST-ST- RAMBERT (42)</a:t>
            </a:r>
            <a:endParaRPr lang="fr-FR" sz="5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4A36F40-603C-B72F-0745-085992A3A33C}"/>
              </a:ext>
            </a:extLst>
          </p:cNvPr>
          <p:cNvSpPr txBox="1"/>
          <p:nvPr/>
        </p:nvSpPr>
        <p:spPr>
          <a:xfrm>
            <a:off x="7705373" y="109241"/>
            <a:ext cx="410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U</a:t>
            </a:r>
            <a:r>
              <a:rPr lang="fr-FR" sz="5400" dirty="0">
                <a:ln>
                  <a:solidFill>
                    <a:srgbClr val="FF00FF"/>
                  </a:solidFill>
                </a:ln>
                <a:solidFill>
                  <a:schemeClr val="bg2">
                    <a:lumMod val="10000"/>
                  </a:schemeClr>
                </a:solidFill>
                <a:latin typeface="Street Reich" panose="02000500000000000000" pitchFamily="2" charset="0"/>
              </a:rPr>
              <a:t>RBAN V</a:t>
            </a:r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TT</a:t>
            </a:r>
            <a:endParaRPr lang="fr-FR" sz="1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Dirty Streets" panose="020005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0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07D5981-D3BE-441C-BA31-8EAACD4A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35" y="2616578"/>
            <a:ext cx="6672565" cy="1624843"/>
          </a:xfrm>
          <a:effectLst>
            <a:glow rad="101600">
              <a:srgbClr val="FF00FF">
                <a:alpha val="60000"/>
              </a:srgbClr>
            </a:glow>
          </a:effectLst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fr-FR" sz="239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rgbClr val="FF00FF">
                      <a:alpha val="40000"/>
                    </a:srgbClr>
                  </a:glow>
                </a:effectLst>
                <a:latin typeface="Sports World" panose="02000503020000020004" pitchFamily="2" charset="0"/>
              </a:rPr>
              <a:t>BUVETTE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98419E3-A783-419C-A38E-7A259EB858A6}"/>
              </a:ext>
            </a:extLst>
          </p:cNvPr>
          <p:cNvSpPr txBox="1"/>
          <p:nvPr/>
        </p:nvSpPr>
        <p:spPr>
          <a:xfrm>
            <a:off x="6677336" y="906140"/>
            <a:ext cx="60222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Eras Bold ITC" panose="020B0907030504020204" pitchFamily="34" charset="0"/>
              </a:rPr>
              <a:t>SAMEDI 14 SEPTEMBRE 2024</a:t>
            </a:r>
            <a:endParaRPr lang="fr-FR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ST-JUST-ST- RAMBERT (42)</a:t>
            </a:r>
            <a:endParaRPr lang="fr-FR" sz="500" dirty="0"/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257192A2-54C0-41EB-B11C-65AC2C93D515}"/>
              </a:ext>
            </a:extLst>
          </p:cNvPr>
          <p:cNvSpPr txBox="1">
            <a:spLocks/>
          </p:cNvSpPr>
          <p:nvPr/>
        </p:nvSpPr>
        <p:spPr>
          <a:xfrm>
            <a:off x="528335" y="4064719"/>
            <a:ext cx="6958315" cy="2314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5000" b="1" dirty="0">
                <a:ln>
                  <a:solidFill>
                    <a:srgbClr val="FF00FF"/>
                  </a:solidFill>
                </a:ln>
              </a:rPr>
              <a:t>Restauration rapide et buvette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fr-FR" sz="15000" b="1" dirty="0">
              <a:ln>
                <a:solidFill>
                  <a:srgbClr val="FF00FF"/>
                </a:solidFill>
              </a:ln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sz="15000" b="1" dirty="0">
                <a:ln>
                  <a:solidFill>
                    <a:srgbClr val="FF00FF"/>
                  </a:solidFill>
                </a:ln>
              </a:rPr>
              <a:t>Bénéfices pour l’aide aux enfants atteints du cancer</a:t>
            </a:r>
          </a:p>
          <a:p>
            <a:pPr>
              <a:lnSpc>
                <a:spcPct val="110000"/>
              </a:lnSpc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F43C12B-9F8E-6ED8-21D4-2A8BF4303ACE}"/>
              </a:ext>
            </a:extLst>
          </p:cNvPr>
          <p:cNvSpPr txBox="1"/>
          <p:nvPr/>
        </p:nvSpPr>
        <p:spPr>
          <a:xfrm>
            <a:off x="7705373" y="109241"/>
            <a:ext cx="410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U</a:t>
            </a:r>
            <a:r>
              <a:rPr lang="fr-FR" sz="5400" dirty="0">
                <a:ln>
                  <a:solidFill>
                    <a:srgbClr val="FF00FF"/>
                  </a:solidFill>
                </a:ln>
                <a:solidFill>
                  <a:schemeClr val="bg2">
                    <a:lumMod val="10000"/>
                  </a:schemeClr>
                </a:solidFill>
                <a:latin typeface="Street Reich" panose="02000500000000000000" pitchFamily="2" charset="0"/>
              </a:rPr>
              <a:t>RBAN V</a:t>
            </a:r>
            <a:r>
              <a:rPr lang="fr-FR" sz="6000" dirty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Dirty Streets" panose="02000500000000000000" pitchFamily="2" charset="0"/>
              </a:rPr>
              <a:t>TT</a:t>
            </a:r>
            <a:endParaRPr lang="fr-FR" sz="1400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Dirty Streets" panose="02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28D9E8F-EE70-B597-523F-08CE7A4BBEEB}"/>
              </a:ext>
            </a:extLst>
          </p:cNvPr>
          <p:cNvSpPr/>
          <p:nvPr/>
        </p:nvSpPr>
        <p:spPr>
          <a:xfrm>
            <a:off x="528335" y="261695"/>
            <a:ext cx="6022223" cy="1259997"/>
          </a:xfrm>
          <a:prstGeom prst="rect">
            <a:avLst/>
          </a:prstGeom>
          <a:solidFill>
            <a:schemeClr val="bg1">
              <a:alpha val="53000"/>
            </a:schemeClr>
          </a:solidFill>
          <a:ln w="47625" cmpd="sng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INSCRIPTIONS EN LIGNE</a:t>
            </a:r>
          </a:p>
          <a:p>
            <a:pPr algn="ctr"/>
            <a:r>
              <a:rPr lang="fr-FR" sz="3200" dirty="0">
                <a:ln>
                  <a:solidFill>
                    <a:srgbClr val="FF00FF"/>
                  </a:solidFill>
                </a:ln>
                <a:solidFill>
                  <a:schemeClr val="tx1"/>
                </a:solidFill>
                <a:latin typeface="Eras Bold ITC" panose="020B0907030504020204" pitchFamily="34" charset="0"/>
              </a:rPr>
              <a:t>Uniteamcycling.com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BCDF527-AF0D-F318-3CA4-CA190EE4E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98" y="4064719"/>
            <a:ext cx="3849902" cy="3856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323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159</Words>
  <Application>Microsoft Office PowerPoint</Application>
  <PresentationFormat>Personnalisé</PresentationFormat>
  <Paragraphs>61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VTT</dc:title>
  <dc:creator>Laurent Bégard</dc:creator>
  <cp:lastModifiedBy>Jean-Luc</cp:lastModifiedBy>
  <cp:revision>20</cp:revision>
  <dcterms:created xsi:type="dcterms:W3CDTF">2021-08-03T17:59:05Z</dcterms:created>
  <dcterms:modified xsi:type="dcterms:W3CDTF">2024-08-04T09:16:56Z</dcterms:modified>
</cp:coreProperties>
</file>